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258" r:id="rId9"/>
    <p:sldId id="314" r:id="rId10"/>
    <p:sldId id="318" r:id="rId11"/>
    <p:sldId id="260" r:id="rId12"/>
    <p:sldId id="261" r:id="rId13"/>
    <p:sldId id="321" r:id="rId14"/>
    <p:sldId id="262" r:id="rId15"/>
    <p:sldId id="315" r:id="rId16"/>
    <p:sldId id="316" r:id="rId17"/>
    <p:sldId id="319" r:id="rId18"/>
    <p:sldId id="264" r:id="rId19"/>
    <p:sldId id="265" r:id="rId20"/>
    <p:sldId id="266" r:id="rId21"/>
    <p:sldId id="267" r:id="rId22"/>
    <p:sldId id="268" r:id="rId23"/>
    <p:sldId id="269" r:id="rId24"/>
    <p:sldId id="320" r:id="rId25"/>
    <p:sldId id="270" r:id="rId26"/>
    <p:sldId id="271" r:id="rId27"/>
    <p:sldId id="272" r:id="rId28"/>
    <p:sldId id="273" r:id="rId29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98" y="3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57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28</a:t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5" y="1487336"/>
            <a:ext cx="5750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+mj-ea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+mj-ea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</p:spTree>
    <p:extLst>
      <p:ext uri="{BB962C8B-B14F-4D97-AF65-F5344CB8AC3E}">
        <p14:creationId xmlns:p14="http://schemas.microsoft.com/office/powerpoint/2010/main" val="209176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库。编译时报错如下图。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06549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task模块</a:t>
            </a:r>
            <a:endParaRPr lang="zh-CN" dirty="0">
              <a:latin typeface="+mj-ea"/>
            </a:endParaRPr>
          </a:p>
        </p:txBody>
      </p:sp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01867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599271342" name="文本框 599271341"/>
          <p:cNvSpPr txBox="1"/>
          <p:nvPr/>
        </p:nvSpPr>
        <p:spPr bwMode="auto">
          <a:xfrm>
            <a:off x="906498" y="2322648"/>
            <a:ext cx="5475794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943969" y="3129108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根据ReplacementStrategy选择替换帧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未找到返回-1(TLB未命中)</a:t>
            </a: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TLB_update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将页号和帧号映射添加到TLB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无空闲条目时,使用LRU替换策略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被替换条目脏位为1,更新页表项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wrapper.c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 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bind.rs（不会生成调用的库函数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确保了内存安全，防止了常见的缓冲区溢出、越界等内存错误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王劲博：组员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1321</Words>
  <Application>Microsoft Office PowerPoint</Application>
  <DocSecurity>0</DocSecurity>
  <PresentationFormat>宽屏</PresentationFormat>
  <Paragraphs>189</Paragraphs>
  <Slides>28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等线</vt:lpstr>
      <vt:lpstr>等线 Light</vt:lpstr>
      <vt:lpstr>微软雅黑</vt:lpstr>
      <vt:lpstr>Arial</vt:lpstr>
      <vt:lpstr>Calibri</vt:lpstr>
      <vt:lpstr>Segoe UI</vt:lpstr>
      <vt:lpstr>Segoe UI Light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项目背景——FreeRTOS</vt:lpstr>
      <vt:lpstr>项目背景——Rust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Rust改写——困难与解决方案</vt:lpstr>
      <vt:lpstr>Rust改写——适配上板</vt:lpstr>
      <vt:lpstr>Rust改写——task模块</vt:lpstr>
      <vt:lpstr>Rust改写——task模块</vt:lpstr>
      <vt:lpstr>PowerPoint 演示文稿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PowerPoint 演示文稿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Donghao Guo</cp:lastModifiedBy>
  <cp:revision>249</cp:revision>
  <dcterms:created xsi:type="dcterms:W3CDTF">2019-08-16T12:08:31Z</dcterms:created>
  <dcterms:modified xsi:type="dcterms:W3CDTF">2024-07-05T11:58:11Z</dcterms:modified>
  <cp:category/>
  <dc:identifier/>
  <cp:contentStatus/>
  <dc:language/>
  <cp:version/>
</cp:coreProperties>
</file>